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3529" y="-4847272"/>
            <a:ext cx="5438117" cy="11327791"/>
            <a:chOff x="763529" y="-4847272"/>
            <a:chExt cx="5438117" cy="11327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340000">
              <a:off x="763529" y="-4847272"/>
              <a:ext cx="5438117" cy="11327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6938" y="-998015"/>
            <a:ext cx="3605127" cy="3605127"/>
            <a:chOff x="6476938" y="-998015"/>
            <a:chExt cx="3605127" cy="3605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938" y="-998015"/>
              <a:ext cx="3605127" cy="3605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061" y="6721546"/>
            <a:ext cx="12158040" cy="235088"/>
            <a:chOff x="855061" y="6721546"/>
            <a:chExt cx="12158040" cy="2350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061" y="6721546"/>
              <a:ext cx="12158040" cy="2350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583" y="7270663"/>
            <a:ext cx="5115457" cy="6787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7867" y="5302574"/>
            <a:ext cx="9631008" cy="13774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871" y="7975184"/>
            <a:ext cx="4819969" cy="6121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20278" y="4352426"/>
            <a:ext cx="4973327" cy="4973327"/>
            <a:chOff x="15620278" y="4352426"/>
            <a:chExt cx="4973327" cy="49733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20278" y="4352426"/>
              <a:ext cx="4973327" cy="49733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56589" y="2107768"/>
            <a:ext cx="6937407" cy="10706744"/>
            <a:chOff x="12856589" y="2107768"/>
            <a:chExt cx="6937407" cy="107067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440000">
              <a:off x="12856589" y="2107768"/>
              <a:ext cx="6937407" cy="10706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3" y="1772100"/>
            <a:ext cx="2049595" cy="581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97308" y="2512809"/>
            <a:ext cx="14091099" cy="7116005"/>
            <a:chOff x="2097308" y="2512809"/>
            <a:chExt cx="14091099" cy="71160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308" y="2512809"/>
              <a:ext cx="14091099" cy="7116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3" y="1772100"/>
            <a:ext cx="2049595" cy="581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97308" y="2512809"/>
            <a:ext cx="14091099" cy="7116005"/>
            <a:chOff x="2097308" y="2512809"/>
            <a:chExt cx="14091099" cy="71160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308" y="2512809"/>
              <a:ext cx="14091099" cy="7116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7308" y="2512809"/>
            <a:ext cx="14091099" cy="7204074"/>
            <a:chOff x="2097308" y="2512809"/>
            <a:chExt cx="14091099" cy="72040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7308" y="2512809"/>
              <a:ext cx="14091099" cy="7204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3" y="1772100"/>
            <a:ext cx="2049595" cy="581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97308" y="3274713"/>
            <a:ext cx="14109100" cy="5202730"/>
            <a:chOff x="2097308" y="3274713"/>
            <a:chExt cx="14109100" cy="52027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308" y="3274713"/>
              <a:ext cx="14109100" cy="5202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3" y="1772100"/>
            <a:ext cx="2049595" cy="5815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2420" y="9146571"/>
            <a:ext cx="5385008" cy="8251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27077" y="2468110"/>
            <a:ext cx="11603146" cy="6368339"/>
            <a:chOff x="3427077" y="2468110"/>
            <a:chExt cx="11603146" cy="63683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7077" y="2468110"/>
              <a:ext cx="11603146" cy="6368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7152" y="4449731"/>
            <a:ext cx="4336937" cy="3217280"/>
            <a:chOff x="12317152" y="4449731"/>
            <a:chExt cx="4336937" cy="3217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7152" y="4449731"/>
              <a:ext cx="4336937" cy="3217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3404" y="4439059"/>
            <a:ext cx="4336937" cy="3227951"/>
            <a:chOff x="1493404" y="4439059"/>
            <a:chExt cx="4336937" cy="32279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404" y="4439059"/>
              <a:ext cx="4336937" cy="3227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4389" y="4449731"/>
            <a:ext cx="4336937" cy="3198514"/>
            <a:chOff x="6974389" y="4449731"/>
            <a:chExt cx="4336937" cy="31985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4389" y="4449731"/>
              <a:ext cx="4336937" cy="31985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15" y="4874734"/>
            <a:ext cx="4290685" cy="4365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43" y="1772100"/>
            <a:ext cx="2419194" cy="5815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5801" y="3533679"/>
            <a:ext cx="1989797" cy="743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5315" y="5545506"/>
            <a:ext cx="4144631" cy="7085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315" y="6479734"/>
            <a:ext cx="4465652" cy="7085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66296" y="5531877"/>
            <a:ext cx="4290685" cy="4365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0117" y="3536183"/>
            <a:ext cx="2374424" cy="743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66296" y="6126458"/>
            <a:ext cx="3682014" cy="4114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24953" y="5491277"/>
            <a:ext cx="4290685" cy="4365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78774" y="3543203"/>
            <a:ext cx="2913319" cy="7432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24953" y="6085858"/>
            <a:ext cx="4354912" cy="7085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82514" y="8896280"/>
            <a:ext cx="10441745" cy="5595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3" y="1772100"/>
            <a:ext cx="2419194" cy="581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01887" y="5671255"/>
            <a:ext cx="681939" cy="584609"/>
            <a:chOff x="8801887" y="5671255"/>
            <a:chExt cx="681939" cy="5846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801887" y="5671255"/>
              <a:ext cx="681939" cy="584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8425" y="2597099"/>
            <a:ext cx="6171429" cy="2657281"/>
            <a:chOff x="318425" y="2597099"/>
            <a:chExt cx="6171429" cy="26572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425" y="2597099"/>
              <a:ext cx="6171429" cy="2657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77849" y="2626977"/>
            <a:ext cx="11045874" cy="2692432"/>
            <a:chOff x="7077849" y="2626977"/>
            <a:chExt cx="11045874" cy="26924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7849" y="2626977"/>
              <a:ext cx="11045874" cy="2692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6188" y="6752708"/>
            <a:ext cx="9633338" cy="2741320"/>
            <a:chOff x="4326188" y="6752708"/>
            <a:chExt cx="9633338" cy="27413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6188" y="6752708"/>
              <a:ext cx="9633338" cy="27413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4410" y="5542600"/>
            <a:ext cx="4527886" cy="7396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3928188" cy="11996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284" y="1810849"/>
            <a:ext cx="15665146" cy="6664015"/>
            <a:chOff x="1310284" y="1810849"/>
            <a:chExt cx="15665146" cy="66640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284" y="1810849"/>
              <a:ext cx="15665146" cy="66640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8317" y="8420686"/>
            <a:ext cx="3701472" cy="743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3925" y="9392487"/>
            <a:ext cx="8203471" cy="6917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443" y="1772100"/>
            <a:ext cx="2419194" cy="5815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3928188" cy="11996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8335" y="4457160"/>
            <a:ext cx="7939859" cy="1970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3443" y="1772100"/>
            <a:ext cx="2788793" cy="5815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3928188" cy="11996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3" y="1772100"/>
            <a:ext cx="2788793" cy="5815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9471" y="8450446"/>
            <a:ext cx="14414871" cy="13782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751104"/>
            <a:ext cx="8896769" cy="4783507"/>
            <a:chOff x="9142857" y="2751104"/>
            <a:chExt cx="8896769" cy="4783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751104"/>
              <a:ext cx="8896769" cy="4783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379" y="2751104"/>
            <a:ext cx="8404919" cy="4783507"/>
            <a:chOff x="402379" y="2751104"/>
            <a:chExt cx="8404919" cy="47835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379" y="2751104"/>
              <a:ext cx="8404919" cy="4783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2525" y="-5556980"/>
            <a:ext cx="6556983" cy="12066242"/>
            <a:chOff x="11602525" y="-5556980"/>
            <a:chExt cx="6556983" cy="120662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320000">
              <a:off x="11602525" y="-5556980"/>
              <a:ext cx="6556983" cy="120662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10644" y="4397741"/>
            <a:ext cx="6985483" cy="8004546"/>
            <a:chOff x="-2310644" y="4397741"/>
            <a:chExt cx="6985483" cy="80045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40000">
              <a:off x="-2310644" y="4397741"/>
              <a:ext cx="6985483" cy="8004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811" y="4352426"/>
            <a:ext cx="4973327" cy="4973327"/>
            <a:chOff x="572811" y="4352426"/>
            <a:chExt cx="4973327" cy="4973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811" y="4352426"/>
              <a:ext cx="4973327" cy="49733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9904" y="3357162"/>
            <a:ext cx="8387992" cy="24720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31852" y="5959641"/>
            <a:ext cx="12158040" cy="235088"/>
            <a:chOff x="5431852" y="5959641"/>
            <a:chExt cx="12158040" cy="2350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1852" y="5959641"/>
              <a:ext cx="12158040" cy="2350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19672" y="6377690"/>
            <a:ext cx="3772283" cy="11122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3082" y="-998015"/>
            <a:ext cx="3605127" cy="3605127"/>
            <a:chOff x="8363082" y="-998015"/>
            <a:chExt cx="3605127" cy="36051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3082" y="-998015"/>
              <a:ext cx="3605127" cy="3605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2967" y="8162417"/>
            <a:ext cx="22411991" cy="231269"/>
            <a:chOff x="-912967" y="8162417"/>
            <a:chExt cx="22411991" cy="2312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2967" y="8162417"/>
              <a:ext cx="22411991" cy="2312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77614" y="8162417"/>
            <a:ext cx="228571" cy="228571"/>
            <a:chOff x="13877614" y="8162417"/>
            <a:chExt cx="228571" cy="2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7614" y="8162417"/>
              <a:ext cx="228571" cy="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05451" y="8162417"/>
            <a:ext cx="228571" cy="228571"/>
            <a:chOff x="8605451" y="8162417"/>
            <a:chExt cx="228571" cy="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5451" y="8162417"/>
              <a:ext cx="228571" cy="2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168" y="556908"/>
            <a:ext cx="4056433" cy="1520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9524" y="4631899"/>
            <a:ext cx="3485490" cy="2784444"/>
            <a:chOff x="2009524" y="4631899"/>
            <a:chExt cx="3485490" cy="2784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7" y="3338993"/>
              <a:ext cx="6971429" cy="55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9524" y="4631899"/>
              <a:ext cx="3485490" cy="27844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7833" y="4648099"/>
            <a:ext cx="1344603" cy="13467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72" y="5831001"/>
            <a:ext cx="1143845" cy="457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43198" y="4631899"/>
            <a:ext cx="3485490" cy="2833037"/>
            <a:chOff x="7043198" y="4631899"/>
            <a:chExt cx="3485490" cy="28330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0341" y="3321814"/>
              <a:ext cx="6971429" cy="566666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3198" y="4631899"/>
              <a:ext cx="3485490" cy="283303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6681" y="4648100"/>
            <a:ext cx="1313177" cy="13467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90820" y="5831001"/>
            <a:ext cx="1901668" cy="4571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34869" y="4631899"/>
            <a:ext cx="3485490" cy="2867461"/>
            <a:chOff x="12134869" y="4631899"/>
            <a:chExt cx="3485490" cy="28674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92012" y="3304091"/>
              <a:ext cx="6971429" cy="57428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4869" y="4631899"/>
              <a:ext cx="3485490" cy="28674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04718" y="8162417"/>
            <a:ext cx="228571" cy="228571"/>
            <a:chOff x="3504718" y="8162417"/>
            <a:chExt cx="228571" cy="2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04718" y="8162417"/>
              <a:ext cx="228571" cy="2285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44833" y="4648100"/>
            <a:ext cx="1309436" cy="134677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18953" y="5831001"/>
            <a:ext cx="1143845" cy="457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8335" y="4179556"/>
            <a:ext cx="6878855" cy="19232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2761748" cy="1194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7726" y="2290212"/>
            <a:ext cx="15217282" cy="2675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4762687" cy="1200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042" y="2637634"/>
            <a:ext cx="5517939" cy="5816010"/>
            <a:chOff x="513042" y="2637634"/>
            <a:chExt cx="5517939" cy="58160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042" y="2637634"/>
              <a:ext cx="5517939" cy="58160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0029" y="2672596"/>
            <a:ext cx="5986426" cy="5781047"/>
            <a:chOff x="6050029" y="2672596"/>
            <a:chExt cx="5986426" cy="57810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0029" y="2672596"/>
              <a:ext cx="5986426" cy="57810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98360" y="2672596"/>
            <a:ext cx="6171429" cy="3701279"/>
            <a:chOff x="11998360" y="2672596"/>
            <a:chExt cx="6171429" cy="37012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8360" y="2672596"/>
              <a:ext cx="6171429" cy="3701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8581335" cy="1283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1130" y="3888795"/>
            <a:ext cx="7767322" cy="3361825"/>
            <a:chOff x="411130" y="3888795"/>
            <a:chExt cx="7767322" cy="33618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130" y="3888795"/>
              <a:ext cx="7767322" cy="33618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8090" y="3888795"/>
            <a:ext cx="8436670" cy="4805423"/>
            <a:chOff x="9308090" y="3888795"/>
            <a:chExt cx="8436670" cy="48054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8090" y="3888795"/>
              <a:ext cx="8436670" cy="4805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2885894" cy="11989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7780" y="2279783"/>
            <a:ext cx="7558858" cy="7013472"/>
            <a:chOff x="1287780" y="2279783"/>
            <a:chExt cx="7558858" cy="70134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780" y="2279783"/>
              <a:ext cx="7558858" cy="70134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4303" y="2298701"/>
            <a:ext cx="7588612" cy="6994554"/>
            <a:chOff x="9304303" y="2298701"/>
            <a:chExt cx="7588612" cy="69945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303" y="2298701"/>
              <a:ext cx="7588612" cy="6994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6734416" cy="1200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05270" y="2305235"/>
            <a:ext cx="10475175" cy="1539859"/>
            <a:chOff x="3905270" y="2305235"/>
            <a:chExt cx="10475175" cy="1539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5270" y="2305235"/>
              <a:ext cx="10475175" cy="1539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1778" y="4106713"/>
            <a:ext cx="9382159" cy="5101549"/>
            <a:chOff x="4451778" y="4106713"/>
            <a:chExt cx="9382159" cy="51015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1778" y="4106713"/>
              <a:ext cx="9382159" cy="5101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6734416" cy="1200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05270" y="2305235"/>
            <a:ext cx="10475175" cy="1539859"/>
            <a:chOff x="3905270" y="2305235"/>
            <a:chExt cx="10475175" cy="1539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5270" y="2305235"/>
              <a:ext cx="10475175" cy="1539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1778" y="4106713"/>
            <a:ext cx="9382159" cy="5101549"/>
            <a:chOff x="4451778" y="4106713"/>
            <a:chExt cx="9382159" cy="51015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1778" y="4106713"/>
              <a:ext cx="9382159" cy="5101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10823927" cy="1200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75215" y="2158542"/>
            <a:ext cx="8085427" cy="7639335"/>
            <a:chOff x="4775215" y="2158542"/>
            <a:chExt cx="8085427" cy="76393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5215" y="2158542"/>
              <a:ext cx="8085427" cy="7639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287" y="5095239"/>
            <a:ext cx="5879858" cy="9841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323" y="765783"/>
            <a:ext cx="3928187" cy="1200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6248" y="782749"/>
            <a:ext cx="7558665" cy="4603162"/>
            <a:chOff x="9776248" y="782749"/>
            <a:chExt cx="7558665" cy="46031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6248" y="782749"/>
              <a:ext cx="7558665" cy="4603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6248" y="7223556"/>
            <a:ext cx="7558665" cy="2607770"/>
            <a:chOff x="9776248" y="7223556"/>
            <a:chExt cx="7558665" cy="26077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6248" y="7223556"/>
              <a:ext cx="7558665" cy="260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6248" y="5583413"/>
            <a:ext cx="7558665" cy="1385423"/>
            <a:chOff x="9776248" y="5583413"/>
            <a:chExt cx="7558665" cy="13854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6248" y="5583413"/>
              <a:ext cx="7558665" cy="1385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3928187" cy="1200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3442" y="2759380"/>
            <a:ext cx="6171429" cy="6171429"/>
            <a:chOff x="1403442" y="2759380"/>
            <a:chExt cx="6171429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442" y="2759380"/>
              <a:ext cx="6171429" cy="61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3186" y="5387963"/>
            <a:ext cx="1468917" cy="1102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85026" y="2759380"/>
            <a:ext cx="6171429" cy="6171429"/>
            <a:chOff x="10685026" y="2759380"/>
            <a:chExt cx="617142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5026" y="2759380"/>
              <a:ext cx="6171429" cy="617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48559" y="5387963"/>
            <a:ext cx="1468917" cy="11022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4232" y="3376515"/>
            <a:ext cx="3003098" cy="1299574"/>
            <a:chOff x="7544232" y="3376515"/>
            <a:chExt cx="3003098" cy="12995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4232" y="3376515"/>
              <a:ext cx="3003098" cy="1299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5510" y="6887168"/>
            <a:ext cx="3003098" cy="1299574"/>
            <a:chOff x="7605510" y="6887168"/>
            <a:chExt cx="3003098" cy="12995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605510" y="6887168"/>
              <a:ext cx="3003098" cy="1299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0501" y="3100168"/>
            <a:ext cx="3869524" cy="3867832"/>
            <a:chOff x="1480501" y="3100168"/>
            <a:chExt cx="3869524" cy="386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8639" y="1228595"/>
              <a:ext cx="7742857" cy="77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0501" y="3100168"/>
              <a:ext cx="3869524" cy="3867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45781" y="3100168"/>
            <a:ext cx="3869524" cy="3867832"/>
            <a:chOff x="4645781" y="3100168"/>
            <a:chExt cx="3869524" cy="3867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6640" y="1228595"/>
              <a:ext cx="7742857" cy="774285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5781" y="3100168"/>
              <a:ext cx="3869524" cy="3867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1060" y="3100168"/>
            <a:ext cx="3869524" cy="3867832"/>
            <a:chOff x="7811060" y="3100168"/>
            <a:chExt cx="3869524" cy="38678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1920" y="1228595"/>
              <a:ext cx="7742857" cy="77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1060" y="3100168"/>
              <a:ext cx="3869524" cy="3867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47768" y="3100168"/>
            <a:ext cx="3869524" cy="3867832"/>
            <a:chOff x="12947768" y="3100168"/>
            <a:chExt cx="3869524" cy="38678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8628" y="1228595"/>
              <a:ext cx="7742857" cy="77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47768" y="3100168"/>
              <a:ext cx="3869524" cy="38678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98942" y="7413913"/>
            <a:ext cx="232644" cy="413306"/>
            <a:chOff x="3298942" y="7413913"/>
            <a:chExt cx="232644" cy="4133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298942" y="7413913"/>
              <a:ext cx="232644" cy="4133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4221" y="7413913"/>
            <a:ext cx="232644" cy="413306"/>
            <a:chOff x="6464221" y="7413913"/>
            <a:chExt cx="232644" cy="4133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6464221" y="7413913"/>
              <a:ext cx="232644" cy="4133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29501" y="7413913"/>
            <a:ext cx="232644" cy="413306"/>
            <a:chOff x="9629501" y="7413913"/>
            <a:chExt cx="232644" cy="4133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9629501" y="7413913"/>
              <a:ext cx="232644" cy="4133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66209" y="7413913"/>
            <a:ext cx="232644" cy="413306"/>
            <a:chOff x="14766209" y="7413913"/>
            <a:chExt cx="232644" cy="4133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4766209" y="7413913"/>
              <a:ext cx="232644" cy="4133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97448" y="8096306"/>
            <a:ext cx="2628414" cy="9828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43677" y="8087734"/>
            <a:ext cx="2670767" cy="9828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46563" y="8087734"/>
            <a:ext cx="2633167" cy="9828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75144" y="8048687"/>
            <a:ext cx="2950967" cy="9828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25107" y="4805518"/>
            <a:ext cx="2617057" cy="54855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66045" y="4805518"/>
            <a:ext cx="2367079" cy="5485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90770" y="4607428"/>
            <a:ext cx="2169844" cy="9447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34382" y="4805515"/>
            <a:ext cx="1905812" cy="5485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42203" y="4678074"/>
            <a:ext cx="830564" cy="712020"/>
            <a:chOff x="11942203" y="4678074"/>
            <a:chExt cx="830564" cy="7120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42203" y="4678074"/>
              <a:ext cx="830564" cy="71202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3443" y="1772100"/>
            <a:ext cx="2121964" cy="5815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3" y="1772100"/>
            <a:ext cx="1752365" cy="5815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57698" y="1607844"/>
            <a:ext cx="4072581" cy="7570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5123" y="2329975"/>
            <a:ext cx="5507519" cy="12856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3250" y="4221983"/>
            <a:ext cx="3512737" cy="743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0667" y="4944106"/>
            <a:ext cx="5580894" cy="8992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57726" y="7180345"/>
            <a:ext cx="4292907" cy="743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5144" y="7902477"/>
            <a:ext cx="5507524" cy="899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29699" y="3356700"/>
            <a:ext cx="3352857" cy="356845"/>
            <a:chOff x="6429699" y="3356700"/>
            <a:chExt cx="3352857" cy="3568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0">
              <a:off x="6429699" y="3356700"/>
              <a:ext cx="3352857" cy="3568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9699" y="7515387"/>
            <a:ext cx="3352857" cy="356845"/>
            <a:chOff x="6429699" y="7515387"/>
            <a:chExt cx="3352857" cy="356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200000">
              <a:off x="6429699" y="7515387"/>
              <a:ext cx="3352857" cy="356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9776" y="5412054"/>
            <a:ext cx="3312780" cy="356845"/>
            <a:chOff x="6469776" y="5412054"/>
            <a:chExt cx="3312780" cy="3568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9776" y="5412054"/>
              <a:ext cx="3312780" cy="356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9954" y="4114626"/>
            <a:ext cx="3819847" cy="2951700"/>
            <a:chOff x="2109954" y="4114626"/>
            <a:chExt cx="3819847" cy="29517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9954" y="4114626"/>
              <a:ext cx="3819847" cy="2951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3" y="1772100"/>
            <a:ext cx="1752365" cy="581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24790" y="2766029"/>
            <a:ext cx="11654466" cy="7404362"/>
            <a:chOff x="6224790" y="2766029"/>
            <a:chExt cx="11654466" cy="74043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4790" y="2766029"/>
              <a:ext cx="11654466" cy="74043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8637" y="2185832"/>
            <a:ext cx="11193324" cy="998360"/>
            <a:chOff x="6508637" y="2185832"/>
            <a:chExt cx="11193324" cy="9983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8637" y="2185832"/>
              <a:ext cx="11193324" cy="998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9954" y="4114626"/>
            <a:ext cx="3819847" cy="2951700"/>
            <a:chOff x="2109954" y="4114626"/>
            <a:chExt cx="3819847" cy="29517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9954" y="4114626"/>
              <a:ext cx="3819847" cy="29517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8161" y="1758932"/>
            <a:ext cx="11174276" cy="878779"/>
            <a:chOff x="6518161" y="1758932"/>
            <a:chExt cx="11174276" cy="8787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8161" y="1758932"/>
              <a:ext cx="11174276" cy="878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3" y="1772100"/>
            <a:ext cx="1752365" cy="581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39193" y="5138483"/>
            <a:ext cx="9715241" cy="1656686"/>
            <a:chOff x="2139193" y="5138483"/>
            <a:chExt cx="9715241" cy="16566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9193" y="5138483"/>
              <a:ext cx="9715241" cy="1656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5857" y="7596745"/>
            <a:ext cx="9723637" cy="1474301"/>
            <a:chOff x="2115857" y="7596745"/>
            <a:chExt cx="9723637" cy="14743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5857" y="7596745"/>
              <a:ext cx="9723637" cy="14743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8880" y="2932397"/>
            <a:ext cx="3216377" cy="11007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893" y="5376361"/>
            <a:ext cx="2553841" cy="11019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44893" y="7714859"/>
            <a:ext cx="2553841" cy="1100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5614" y="2654518"/>
            <a:ext cx="9648940" cy="1679544"/>
            <a:chOff x="2175614" y="2654518"/>
            <a:chExt cx="9648940" cy="16795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5614" y="2654518"/>
              <a:ext cx="9648940" cy="16795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75614" y="2577671"/>
            <a:ext cx="9678819" cy="1783341"/>
            <a:chOff x="2175614" y="2577671"/>
            <a:chExt cx="9678819" cy="17833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5614" y="2577671"/>
              <a:ext cx="9678819" cy="1783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5857" y="5062658"/>
            <a:ext cx="9738576" cy="1790568"/>
            <a:chOff x="2115857" y="5062658"/>
            <a:chExt cx="9738576" cy="17905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5857" y="5062658"/>
              <a:ext cx="9738576" cy="17905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10621" y="7532705"/>
            <a:ext cx="9743812" cy="1588518"/>
            <a:chOff x="2110621" y="7532705"/>
            <a:chExt cx="9743812" cy="15885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0621" y="7532705"/>
              <a:ext cx="9743812" cy="1588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7152" y="4097350"/>
            <a:ext cx="4336937" cy="4370809"/>
            <a:chOff x="12317152" y="4097350"/>
            <a:chExt cx="4336937" cy="4370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7152" y="4097350"/>
              <a:ext cx="4336937" cy="4370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4637" y="4097350"/>
            <a:ext cx="4336937" cy="4370809"/>
            <a:chOff x="1444637" y="4097350"/>
            <a:chExt cx="4336937" cy="43708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637" y="4097350"/>
              <a:ext cx="4336937" cy="4370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4389" y="4097350"/>
            <a:ext cx="4336937" cy="4370809"/>
            <a:chOff x="6974389" y="4097350"/>
            <a:chExt cx="4336937" cy="43708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4389" y="4097350"/>
              <a:ext cx="4336937" cy="43708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323" y="765783"/>
            <a:ext cx="5804982" cy="12002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15" y="4208067"/>
            <a:ext cx="4364740" cy="9828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43" y="1772100"/>
            <a:ext cx="2049595" cy="5815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5801" y="3152726"/>
            <a:ext cx="1989797" cy="743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5315" y="5297887"/>
            <a:ext cx="3835496" cy="7197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315" y="6346401"/>
            <a:ext cx="4625534" cy="7085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66296" y="4208067"/>
            <a:ext cx="3955836" cy="9828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0117" y="3155231"/>
            <a:ext cx="2374424" cy="743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66296" y="5297887"/>
            <a:ext cx="4537308" cy="7197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66300" y="6346401"/>
            <a:ext cx="4625534" cy="7085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24953" y="4167467"/>
            <a:ext cx="4433767" cy="9828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78774" y="3162250"/>
            <a:ext cx="2913319" cy="743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4953" y="5257287"/>
            <a:ext cx="4608620" cy="7197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24917" y="6305799"/>
            <a:ext cx="4625534" cy="7085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315" y="7394915"/>
            <a:ext cx="4389883" cy="708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2021-05-12T23:04:20Z</dcterms:created>
  <dcterms:modified xsi:type="dcterms:W3CDTF">2021-05-12T23:04:20Z</dcterms:modified>
</cp:coreProperties>
</file>